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ED71D-0722-4287-92E3-5E9BFD9D1061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769C-756F-4FC1-97E3-8322229968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M.S. TABLES AT THE STOOP SALE@TRCS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SCN9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009718"/>
          </a:xfrm>
          <a:prstGeom prst="rect">
            <a:avLst/>
          </a:prstGeom>
        </p:spPr>
      </p:pic>
      <p:pic>
        <p:nvPicPr>
          <p:cNvPr id="5" name="Picture 4" descr="DSCN98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429000"/>
            <a:ext cx="4724400" cy="3384144"/>
          </a:xfrm>
          <a:prstGeom prst="rect">
            <a:avLst/>
          </a:prstGeom>
        </p:spPr>
      </p:pic>
      <p:pic>
        <p:nvPicPr>
          <p:cNvPr id="6" name="Picture 5" descr="DSCN98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86912"/>
            <a:ext cx="4702390" cy="3371088"/>
          </a:xfrm>
          <a:prstGeom prst="rect">
            <a:avLst/>
          </a:prstGeom>
        </p:spPr>
      </p:pic>
      <p:pic>
        <p:nvPicPr>
          <p:cNvPr id="7" name="Picture 6" descr="DSCN98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1860" y="0"/>
            <a:ext cx="4722140" cy="2971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M.S. TABLES AT THE STOOP SALE@TRCS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M.S. TABLES AT THE STOOP SALE@TRCS</dc:title>
  <dc:creator>RJJR</dc:creator>
  <cp:lastModifiedBy>RJJR</cp:lastModifiedBy>
  <cp:revision>1</cp:revision>
  <dcterms:created xsi:type="dcterms:W3CDTF">2013-05-19T02:41:12Z</dcterms:created>
  <dcterms:modified xsi:type="dcterms:W3CDTF">2013-05-19T02:44:35Z</dcterms:modified>
</cp:coreProperties>
</file>